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7" r:id="rId4"/>
    <p:sldId id="258" r:id="rId5"/>
    <p:sldId id="259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9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6"/>
  </p:normalViewPr>
  <p:slideViewPr>
    <p:cSldViewPr snapToGrid="0" snapToObjects="1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E3103-C71B-FE4E-8A6E-04C6A101375A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6848F-6DDB-BE4B-9CC7-73A7C5AA9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4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6848F-6DDB-BE4B-9CC7-73A7C5AA90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83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6848F-6DDB-BE4B-9CC7-73A7C5AA90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13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6848F-6DDB-BE4B-9CC7-73A7C5AA90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27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6848F-6DDB-BE4B-9CC7-73A7C5AA90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87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6848F-6DDB-BE4B-9CC7-73A7C5AA90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42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6848F-6DDB-BE4B-9CC7-73A7C5AA90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98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830E3-4C5E-3D42-91C2-9FB30E45F4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4051A7-FA07-0248-999D-62FC2D025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4A930-ACCD-5645-9877-E9C71D6D4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3CC2-D2A1-A548-AD08-A4665CB14327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5EE2B-CC80-A74E-82B7-4D91A6406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48738-EF8D-9345-B487-AC12B4D0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7BFC-069F-A24E-8B2A-D065D81E8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1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0B60-E03C-2546-9243-73A4360E6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8379CE-8742-FC4F-A0CB-58FD7065B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7DEE7-EADF-2E48-AAF9-372CA5552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3CC2-D2A1-A548-AD08-A4665CB14327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62C16-3F6F-4748-A0E4-86AE51D6E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E935C-B8E1-8341-BA77-D57B8FF6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7BFC-069F-A24E-8B2A-D065D81E8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0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54C501-7A88-6E48-BE74-EB088E57C7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3FF3F-8D12-754E-88B6-FC5ACE15B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47F97-159C-AD4C-A2A3-C2E9B8D2B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3CC2-D2A1-A548-AD08-A4665CB14327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4AD9D-E57D-5941-B43E-47918D3F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8CE8A-35F3-F344-B886-08C12CC19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7BFC-069F-A24E-8B2A-D065D81E8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3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90854-7911-B142-8B22-9DE58DD9E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DF936-BDC0-5049-8F26-D1F4E6F81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82562-B118-EB4D-90D4-A5C9D511E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3CC2-D2A1-A548-AD08-A4665CB14327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6E5AF-8D54-FF4F-9D3C-CEFC7A7F2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F72AC-A605-8A43-86A4-925212D59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7BFC-069F-A24E-8B2A-D065D81E8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386A6-3F2B-4A41-8942-17299BA72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9E244-BE3E-914E-9E37-110CB7F9C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16212-9318-D64D-B0E0-30FA1162C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3CC2-D2A1-A548-AD08-A4665CB14327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0C980-71E9-1B4A-9489-153E68E1D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5B546-3E0B-7746-B11A-779E059C8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7BFC-069F-A24E-8B2A-D065D81E8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E5414-C603-AD4E-BBB0-79DB077E5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44C2C-BFFC-9F45-9352-42CD72A1F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85337-F868-1E42-AFEF-D7D8DFFCA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1E7C0A-77DA-A244-B770-06DC45939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3CC2-D2A1-A548-AD08-A4665CB14327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804907-B646-7C43-9CBA-A848D4A6D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6EDC5-5249-E941-938C-C39F7C4F9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7BFC-069F-A24E-8B2A-D065D81E8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02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C0529-55EE-4340-8379-B9E5CAF36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A880D-0ED1-B640-9B75-5F1316DE0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2EC44-86D8-D341-AFD2-3E2CF8296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61C2EE-67B7-434A-9860-6C93D880E1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D31D60-0C19-FB44-9FC8-EE78F9DC20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B4AAC6-F1DB-5E47-A7E2-19B3EB15E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3CC2-D2A1-A548-AD08-A4665CB14327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886F48-02B3-2C4F-8D7B-57DFFFBE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504644-8768-D646-A0D8-C19028D77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7BFC-069F-A24E-8B2A-D065D81E8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0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4ED7B-A739-B241-BE11-A76AB73B9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EE7778-D4ED-0E48-862E-AAA58EA46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3CC2-D2A1-A548-AD08-A4665CB14327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D8364F-D533-2249-823B-53E1B433A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CDF80-5047-E748-887D-4218E9727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7BFC-069F-A24E-8B2A-D065D81E8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5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6D8200-630D-DA47-A774-8B0006889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3CC2-D2A1-A548-AD08-A4665CB14327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7AE72F-896F-3943-83D3-A80EBAB34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32C01-86D2-A545-BB4D-EEB59EE0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7BFC-069F-A24E-8B2A-D065D81E8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58AFD-7BFA-5B4C-983A-BC044E264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48EF8-C026-6B41-8E9F-66207151A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10A54-F56E-E64F-95BE-C44AE153F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F138E-71F9-0747-B0BF-C5A198C2D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3CC2-D2A1-A548-AD08-A4665CB14327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2EB08-6EDC-774B-9296-A5F6A0BF2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ADAF6-71E9-EE4D-AF22-7020C2E72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7BFC-069F-A24E-8B2A-D065D81E8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9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5725-8005-BF4F-831B-0EC91F0CB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B0BB3C-F99A-9141-A9C6-1CC95017E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D06BE3-253A-DF4D-8310-92CCCE52D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A4CC8-5A92-564C-90BD-7BCD089AD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3CC2-D2A1-A548-AD08-A4665CB14327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EE7F4C-BD6E-EA45-80DE-A0A6BD82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9F081D-E539-0A42-82A6-037A7CC9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7BFC-069F-A24E-8B2A-D065D81E8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5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224140-E5B0-DF44-8F49-10909D2A8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E77D3-AA0F-7642-A7C1-B35F53C45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3006F-C230-5F48-BA0D-366DAF3BB8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23CC2-D2A1-A548-AD08-A4665CB14327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EC5CF-DE66-6A47-B1C0-A131206E7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7749F-5D53-3D47-96B2-3A6F9F08D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87BFC-069F-A24E-8B2A-D065D81E8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9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FDC87C-E782-4342-A171-28734BE776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6" t="30312" r="90729" b="68019"/>
          <a:stretch/>
        </p:blipFill>
        <p:spPr>
          <a:xfrm>
            <a:off x="0" y="5804612"/>
            <a:ext cx="12192000" cy="1053388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8B8824-F780-BD40-96B5-EFE0FBDA32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76" t="38044" r="15407" b="56623"/>
          <a:stretch/>
        </p:blipFill>
        <p:spPr>
          <a:xfrm>
            <a:off x="0" y="1245362"/>
            <a:ext cx="8057478" cy="365760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C989BF82-6200-5E4F-90BD-86024DD1A6F2}"/>
              </a:ext>
            </a:extLst>
          </p:cNvPr>
          <p:cNvSpPr/>
          <p:nvPr/>
        </p:nvSpPr>
        <p:spPr>
          <a:xfrm rot="10800000">
            <a:off x="9144000" y="0"/>
            <a:ext cx="3048000" cy="3816096"/>
          </a:xfrm>
          <a:prstGeom prst="rtTriangle">
            <a:avLst/>
          </a:prstGeom>
          <a:gradFill flip="none" rotWithShape="1">
            <a:gsLst>
              <a:gs pos="0">
                <a:srgbClr val="C49632">
                  <a:shade val="30000"/>
                  <a:satMod val="115000"/>
                </a:srgbClr>
              </a:gs>
              <a:gs pos="50000">
                <a:srgbClr val="C49632">
                  <a:shade val="67500"/>
                  <a:satMod val="115000"/>
                </a:srgbClr>
              </a:gs>
              <a:gs pos="100000">
                <a:srgbClr val="C49632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F00358D8-DBA8-DB4C-B3F9-54CDB395F117}"/>
              </a:ext>
            </a:extLst>
          </p:cNvPr>
          <p:cNvSpPr/>
          <p:nvPr/>
        </p:nvSpPr>
        <p:spPr>
          <a:xfrm rot="478674">
            <a:off x="8755780" y="237386"/>
            <a:ext cx="3792439" cy="5329839"/>
          </a:xfrm>
          <a:prstGeom prst="rtTriangle">
            <a:avLst/>
          </a:prstGeom>
          <a:gradFill flip="none" rotWithShape="1">
            <a:gsLst>
              <a:gs pos="0">
                <a:srgbClr val="C49632">
                  <a:tint val="66000"/>
                  <a:satMod val="160000"/>
                </a:srgbClr>
              </a:gs>
              <a:gs pos="50000">
                <a:srgbClr val="C49632">
                  <a:tint val="44500"/>
                  <a:satMod val="160000"/>
                </a:srgbClr>
              </a:gs>
              <a:gs pos="100000">
                <a:srgbClr val="C49632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of Rectangle 12">
            <a:extLst>
              <a:ext uri="{FF2B5EF4-FFF2-40B4-BE49-F238E27FC236}">
                <a16:creationId xmlns:a16="http://schemas.microsoft.com/office/drawing/2014/main" id="{38200D3B-9823-9947-A324-702878712535}"/>
              </a:ext>
            </a:extLst>
          </p:cNvPr>
          <p:cNvSpPr/>
          <p:nvPr/>
        </p:nvSpPr>
        <p:spPr>
          <a:xfrm>
            <a:off x="208788" y="2902305"/>
            <a:ext cx="7767022" cy="2276678"/>
          </a:xfrm>
          <a:prstGeom prst="round2DiagRect">
            <a:avLst/>
          </a:prstGeom>
          <a:gradFill flip="none" rotWithShape="1">
            <a:gsLst>
              <a:gs pos="0">
                <a:srgbClr val="C49632">
                  <a:shade val="30000"/>
                  <a:satMod val="115000"/>
                </a:srgbClr>
              </a:gs>
              <a:gs pos="50000">
                <a:srgbClr val="C49632">
                  <a:shade val="67500"/>
                  <a:satMod val="115000"/>
                </a:srgbClr>
              </a:gs>
              <a:gs pos="100000">
                <a:srgbClr val="C49632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Hydro-meteorological </a:t>
            </a:r>
            <a:r>
              <a:rPr lang="en-US" sz="4400" dirty="0"/>
              <a:t>Risks in Built Environment</a:t>
            </a:r>
            <a:endParaRPr lang="en-US" sz="4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2FA679B-63D2-CA47-863E-02669FC500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76" t="38044" r="15407" b="56623"/>
          <a:stretch/>
        </p:blipFill>
        <p:spPr>
          <a:xfrm>
            <a:off x="636223" y="2236751"/>
            <a:ext cx="7339587" cy="6655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E5F0D2-C93F-0B4F-B43B-7670E2342512}"/>
              </a:ext>
            </a:extLst>
          </p:cNvPr>
          <p:cNvSpPr txBox="1"/>
          <p:nvPr/>
        </p:nvSpPr>
        <p:spPr>
          <a:xfrm>
            <a:off x="739588" y="2261439"/>
            <a:ext cx="7124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Country Name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164"/>
            <a:ext cx="4977114" cy="124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36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FDC87C-E782-4342-A171-28734BE776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6" t="30312" r="90729" b="68019"/>
          <a:stretch/>
        </p:blipFill>
        <p:spPr>
          <a:xfrm>
            <a:off x="0" y="5804612"/>
            <a:ext cx="12192000" cy="1053388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8B8824-F780-BD40-96B5-EFE0FBDA32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76" t="38044" r="15407" b="56623"/>
          <a:stretch/>
        </p:blipFill>
        <p:spPr>
          <a:xfrm>
            <a:off x="0" y="1245362"/>
            <a:ext cx="8057478" cy="365760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C989BF82-6200-5E4F-90BD-86024DD1A6F2}"/>
              </a:ext>
            </a:extLst>
          </p:cNvPr>
          <p:cNvSpPr/>
          <p:nvPr/>
        </p:nvSpPr>
        <p:spPr>
          <a:xfrm rot="10800000">
            <a:off x="9144000" y="0"/>
            <a:ext cx="3048000" cy="3816096"/>
          </a:xfrm>
          <a:prstGeom prst="rtTriangle">
            <a:avLst/>
          </a:prstGeom>
          <a:gradFill flip="none" rotWithShape="1">
            <a:gsLst>
              <a:gs pos="0">
                <a:srgbClr val="C49632">
                  <a:shade val="30000"/>
                  <a:satMod val="115000"/>
                </a:srgbClr>
              </a:gs>
              <a:gs pos="50000">
                <a:srgbClr val="C49632">
                  <a:shade val="67500"/>
                  <a:satMod val="115000"/>
                </a:srgbClr>
              </a:gs>
              <a:gs pos="100000">
                <a:srgbClr val="C49632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F00358D8-DBA8-DB4C-B3F9-54CDB395F117}"/>
              </a:ext>
            </a:extLst>
          </p:cNvPr>
          <p:cNvSpPr/>
          <p:nvPr/>
        </p:nvSpPr>
        <p:spPr>
          <a:xfrm rot="478674">
            <a:off x="8755780" y="237386"/>
            <a:ext cx="3792439" cy="5329839"/>
          </a:xfrm>
          <a:prstGeom prst="rtTriangle">
            <a:avLst/>
          </a:prstGeom>
          <a:gradFill flip="none" rotWithShape="1">
            <a:gsLst>
              <a:gs pos="0">
                <a:srgbClr val="C49632">
                  <a:tint val="66000"/>
                  <a:satMod val="160000"/>
                </a:srgbClr>
              </a:gs>
              <a:gs pos="50000">
                <a:srgbClr val="C49632">
                  <a:tint val="44500"/>
                  <a:satMod val="160000"/>
                </a:srgbClr>
              </a:gs>
              <a:gs pos="100000">
                <a:srgbClr val="C49632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of Rectangle 12">
            <a:extLst>
              <a:ext uri="{FF2B5EF4-FFF2-40B4-BE49-F238E27FC236}">
                <a16:creationId xmlns:a16="http://schemas.microsoft.com/office/drawing/2014/main" id="{38200D3B-9823-9947-A324-702878712535}"/>
              </a:ext>
            </a:extLst>
          </p:cNvPr>
          <p:cNvSpPr/>
          <p:nvPr/>
        </p:nvSpPr>
        <p:spPr>
          <a:xfrm>
            <a:off x="208788" y="2902305"/>
            <a:ext cx="7767022" cy="2276678"/>
          </a:xfrm>
          <a:prstGeom prst="round2DiagRect">
            <a:avLst/>
          </a:prstGeom>
          <a:gradFill flip="none" rotWithShape="1">
            <a:gsLst>
              <a:gs pos="0">
                <a:srgbClr val="C49632">
                  <a:shade val="30000"/>
                  <a:satMod val="115000"/>
                </a:srgbClr>
              </a:gs>
              <a:gs pos="50000">
                <a:srgbClr val="C49632">
                  <a:shade val="67500"/>
                  <a:satMod val="115000"/>
                </a:srgbClr>
              </a:gs>
              <a:gs pos="100000">
                <a:srgbClr val="C49632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Name of Presenter:</a:t>
            </a:r>
          </a:p>
          <a:p>
            <a:r>
              <a:rPr lang="en-US" sz="3600" dirty="0"/>
              <a:t>Email:</a:t>
            </a:r>
          </a:p>
          <a:p>
            <a:r>
              <a:rPr lang="en-US" sz="3600" dirty="0"/>
              <a:t>Phone No.: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164"/>
            <a:ext cx="4977114" cy="124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2FA679B-63D2-CA47-863E-02669FC500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76" t="38044" r="15407" b="56623"/>
          <a:stretch/>
        </p:blipFill>
        <p:spPr>
          <a:xfrm>
            <a:off x="0" y="1126191"/>
            <a:ext cx="9144000" cy="365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FDC87C-E782-4342-A171-28734BE776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6" t="30312" r="90729" b="68019"/>
          <a:stretch/>
        </p:blipFill>
        <p:spPr>
          <a:xfrm>
            <a:off x="0" y="102954"/>
            <a:ext cx="12192000" cy="1053388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8B8824-F780-BD40-96B5-EFE0FBDA32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76" t="38044" r="15407" b="56623"/>
          <a:stretch/>
        </p:blipFill>
        <p:spPr>
          <a:xfrm>
            <a:off x="0" y="-5331"/>
            <a:ext cx="12192000" cy="365760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C989BF82-6200-5E4F-90BD-86024DD1A6F2}"/>
              </a:ext>
            </a:extLst>
          </p:cNvPr>
          <p:cNvSpPr/>
          <p:nvPr/>
        </p:nvSpPr>
        <p:spPr>
          <a:xfrm rot="10800000">
            <a:off x="9144000" y="1144539"/>
            <a:ext cx="3048000" cy="3816096"/>
          </a:xfrm>
          <a:prstGeom prst="rtTriangle">
            <a:avLst/>
          </a:prstGeom>
          <a:gradFill flip="none" rotWithShape="1">
            <a:gsLst>
              <a:gs pos="0">
                <a:srgbClr val="C49632">
                  <a:shade val="30000"/>
                  <a:satMod val="115000"/>
                </a:srgbClr>
              </a:gs>
              <a:gs pos="50000">
                <a:srgbClr val="C49632">
                  <a:shade val="67500"/>
                  <a:satMod val="115000"/>
                </a:srgbClr>
              </a:gs>
              <a:gs pos="100000">
                <a:srgbClr val="C49632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F00358D8-DBA8-DB4C-B3F9-54CDB395F117}"/>
              </a:ext>
            </a:extLst>
          </p:cNvPr>
          <p:cNvSpPr/>
          <p:nvPr/>
        </p:nvSpPr>
        <p:spPr>
          <a:xfrm rot="478674">
            <a:off x="8760284" y="1355369"/>
            <a:ext cx="3670204" cy="5273456"/>
          </a:xfrm>
          <a:prstGeom prst="rtTriangle">
            <a:avLst/>
          </a:prstGeom>
          <a:gradFill flip="none" rotWithShape="1">
            <a:gsLst>
              <a:gs pos="0">
                <a:srgbClr val="C49632">
                  <a:tint val="66000"/>
                  <a:satMod val="160000"/>
                </a:srgbClr>
              </a:gs>
              <a:gs pos="50000">
                <a:srgbClr val="C49632">
                  <a:tint val="44500"/>
                  <a:satMod val="160000"/>
                </a:srgbClr>
              </a:gs>
              <a:gs pos="100000">
                <a:srgbClr val="C49632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1CE48B-A348-644F-BE02-B7D39D08CD07}"/>
              </a:ext>
            </a:extLst>
          </p:cNvPr>
          <p:cNvSpPr txBox="1"/>
          <p:nvPr/>
        </p:nvSpPr>
        <p:spPr>
          <a:xfrm>
            <a:off x="145228" y="544047"/>
            <a:ext cx="941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Progress made in Nationally Determined Contributions (NDCs)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893969-76DD-3344-B44B-CA2405B229AA}"/>
              </a:ext>
            </a:extLst>
          </p:cNvPr>
          <p:cNvSpPr txBox="1"/>
          <p:nvPr/>
        </p:nvSpPr>
        <p:spPr>
          <a:xfrm>
            <a:off x="3257745" y="1081173"/>
            <a:ext cx="5813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State of International (Global) Commitments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9986"/>
            <a:ext cx="3414532" cy="85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1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2FA679B-63D2-CA47-863E-02669FC500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76" t="38044" r="15407" b="56623"/>
          <a:stretch/>
        </p:blipFill>
        <p:spPr>
          <a:xfrm>
            <a:off x="0" y="1126191"/>
            <a:ext cx="9144000" cy="365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FDC87C-E782-4342-A171-28734BE776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6" t="30312" r="90729" b="68019"/>
          <a:stretch/>
        </p:blipFill>
        <p:spPr>
          <a:xfrm>
            <a:off x="0" y="102954"/>
            <a:ext cx="12192000" cy="1053388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8B8824-F780-BD40-96B5-EFE0FBDA32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76" t="38044" r="15407" b="56623"/>
          <a:stretch/>
        </p:blipFill>
        <p:spPr>
          <a:xfrm>
            <a:off x="0" y="-18448"/>
            <a:ext cx="12192000" cy="365760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C989BF82-6200-5E4F-90BD-86024DD1A6F2}"/>
              </a:ext>
            </a:extLst>
          </p:cNvPr>
          <p:cNvSpPr/>
          <p:nvPr/>
        </p:nvSpPr>
        <p:spPr>
          <a:xfrm rot="10800000">
            <a:off x="9144000" y="1130684"/>
            <a:ext cx="3048000" cy="3816096"/>
          </a:xfrm>
          <a:prstGeom prst="rtTriangle">
            <a:avLst/>
          </a:prstGeom>
          <a:gradFill flip="none" rotWithShape="1">
            <a:gsLst>
              <a:gs pos="0">
                <a:srgbClr val="C49632">
                  <a:shade val="30000"/>
                  <a:satMod val="115000"/>
                </a:srgbClr>
              </a:gs>
              <a:gs pos="50000">
                <a:srgbClr val="C49632">
                  <a:shade val="67500"/>
                  <a:satMod val="115000"/>
                </a:srgbClr>
              </a:gs>
              <a:gs pos="100000">
                <a:srgbClr val="C49632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F00358D8-DBA8-DB4C-B3F9-54CDB395F117}"/>
              </a:ext>
            </a:extLst>
          </p:cNvPr>
          <p:cNvSpPr/>
          <p:nvPr/>
        </p:nvSpPr>
        <p:spPr>
          <a:xfrm rot="478674">
            <a:off x="8760284" y="1355369"/>
            <a:ext cx="3670204" cy="5273456"/>
          </a:xfrm>
          <a:prstGeom prst="rtTriangle">
            <a:avLst/>
          </a:prstGeom>
          <a:gradFill flip="none" rotWithShape="1">
            <a:gsLst>
              <a:gs pos="0">
                <a:srgbClr val="C49632">
                  <a:tint val="66000"/>
                  <a:satMod val="160000"/>
                </a:srgbClr>
              </a:gs>
              <a:gs pos="50000">
                <a:srgbClr val="C49632">
                  <a:tint val="44500"/>
                  <a:satMod val="160000"/>
                </a:srgbClr>
              </a:gs>
              <a:gs pos="100000">
                <a:srgbClr val="C49632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1CE48B-A348-644F-BE02-B7D39D08CD07}"/>
              </a:ext>
            </a:extLst>
          </p:cNvPr>
          <p:cNvSpPr txBox="1"/>
          <p:nvPr/>
        </p:nvSpPr>
        <p:spPr>
          <a:xfrm>
            <a:off x="145228" y="544047"/>
            <a:ext cx="941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Progress made </a:t>
            </a:r>
            <a:r>
              <a:rPr lang="en-US" sz="2800" dirty="0" smtClean="0">
                <a:solidFill>
                  <a:schemeClr val="bg1"/>
                </a:solidFill>
              </a:rPr>
              <a:t>in Policy to ensure Climate Resilience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C5B267-CEA6-F547-B4F8-180C49FAEE9F}"/>
              </a:ext>
            </a:extLst>
          </p:cNvPr>
          <p:cNvSpPr txBox="1"/>
          <p:nvPr/>
        </p:nvSpPr>
        <p:spPr>
          <a:xfrm>
            <a:off x="1066801" y="1081173"/>
            <a:ext cx="8004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Examples of interventions for Climate Resilient Infrastructure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9986"/>
            <a:ext cx="3414532" cy="85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2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2FA679B-63D2-CA47-863E-02669FC500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76" t="38044" r="15407" b="56623"/>
          <a:stretch/>
        </p:blipFill>
        <p:spPr>
          <a:xfrm>
            <a:off x="0" y="1126191"/>
            <a:ext cx="9144000" cy="365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FDC87C-E782-4342-A171-28734BE776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6" t="30312" r="90729" b="68019"/>
          <a:stretch/>
        </p:blipFill>
        <p:spPr>
          <a:xfrm>
            <a:off x="0" y="102954"/>
            <a:ext cx="12192000" cy="1053388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8B8824-F780-BD40-96B5-EFE0FBDA32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76" t="38044" r="15407" b="56623"/>
          <a:stretch/>
        </p:blipFill>
        <p:spPr>
          <a:xfrm>
            <a:off x="0" y="8524"/>
            <a:ext cx="12192000" cy="365760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C989BF82-6200-5E4F-90BD-86024DD1A6F2}"/>
              </a:ext>
            </a:extLst>
          </p:cNvPr>
          <p:cNvSpPr/>
          <p:nvPr/>
        </p:nvSpPr>
        <p:spPr>
          <a:xfrm rot="10800000">
            <a:off x="9144000" y="1130684"/>
            <a:ext cx="3048000" cy="3816096"/>
          </a:xfrm>
          <a:prstGeom prst="rtTriangle">
            <a:avLst/>
          </a:prstGeom>
          <a:gradFill flip="none" rotWithShape="1">
            <a:gsLst>
              <a:gs pos="0">
                <a:srgbClr val="C49632">
                  <a:shade val="30000"/>
                  <a:satMod val="115000"/>
                </a:srgbClr>
              </a:gs>
              <a:gs pos="50000">
                <a:srgbClr val="C49632">
                  <a:shade val="67500"/>
                  <a:satMod val="115000"/>
                </a:srgbClr>
              </a:gs>
              <a:gs pos="100000">
                <a:srgbClr val="C49632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F00358D8-DBA8-DB4C-B3F9-54CDB395F117}"/>
              </a:ext>
            </a:extLst>
          </p:cNvPr>
          <p:cNvSpPr/>
          <p:nvPr/>
        </p:nvSpPr>
        <p:spPr>
          <a:xfrm rot="478674">
            <a:off x="8760284" y="1355369"/>
            <a:ext cx="3670204" cy="5273456"/>
          </a:xfrm>
          <a:prstGeom prst="rtTriangle">
            <a:avLst/>
          </a:prstGeom>
          <a:gradFill flip="none" rotWithShape="1">
            <a:gsLst>
              <a:gs pos="0">
                <a:srgbClr val="C49632">
                  <a:tint val="66000"/>
                  <a:satMod val="160000"/>
                </a:srgbClr>
              </a:gs>
              <a:gs pos="50000">
                <a:srgbClr val="C49632">
                  <a:tint val="44500"/>
                  <a:satMod val="160000"/>
                </a:srgbClr>
              </a:gs>
              <a:gs pos="100000">
                <a:srgbClr val="C49632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1CE48B-A348-644F-BE02-B7D39D08CD07}"/>
              </a:ext>
            </a:extLst>
          </p:cNvPr>
          <p:cNvSpPr txBox="1"/>
          <p:nvPr/>
        </p:nvSpPr>
        <p:spPr>
          <a:xfrm>
            <a:off x="145228" y="544047"/>
            <a:ext cx="10393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Progress made in mainstreaming Climate Action in Development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779ABF-442F-4443-867C-8807F690F3A1}"/>
              </a:ext>
            </a:extLst>
          </p:cNvPr>
          <p:cNvSpPr txBox="1"/>
          <p:nvPr/>
        </p:nvSpPr>
        <p:spPr>
          <a:xfrm>
            <a:off x="1745673" y="1081173"/>
            <a:ext cx="732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Good practices of climate change adaptation &amp; mitigation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9986"/>
            <a:ext cx="3414532" cy="85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00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2FA679B-63D2-CA47-863E-02669FC500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76" t="38044" r="15407" b="56623"/>
          <a:stretch/>
        </p:blipFill>
        <p:spPr>
          <a:xfrm>
            <a:off x="0" y="1126191"/>
            <a:ext cx="9144000" cy="365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FDC87C-E782-4342-A171-28734BE776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6" t="30312" r="90729" b="68019"/>
          <a:stretch/>
        </p:blipFill>
        <p:spPr>
          <a:xfrm>
            <a:off x="0" y="102954"/>
            <a:ext cx="12192000" cy="1053388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8B8824-F780-BD40-96B5-EFE0FBDA32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76" t="38044" r="15407" b="56623"/>
          <a:stretch/>
        </p:blipFill>
        <p:spPr>
          <a:xfrm>
            <a:off x="0" y="8524"/>
            <a:ext cx="12192000" cy="365760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C989BF82-6200-5E4F-90BD-86024DD1A6F2}"/>
              </a:ext>
            </a:extLst>
          </p:cNvPr>
          <p:cNvSpPr/>
          <p:nvPr/>
        </p:nvSpPr>
        <p:spPr>
          <a:xfrm rot="10800000">
            <a:off x="9144000" y="1130684"/>
            <a:ext cx="3048000" cy="3816096"/>
          </a:xfrm>
          <a:prstGeom prst="rtTriangle">
            <a:avLst/>
          </a:prstGeom>
          <a:gradFill flip="none" rotWithShape="1">
            <a:gsLst>
              <a:gs pos="0">
                <a:srgbClr val="C49632">
                  <a:shade val="30000"/>
                  <a:satMod val="115000"/>
                </a:srgbClr>
              </a:gs>
              <a:gs pos="50000">
                <a:srgbClr val="C49632">
                  <a:shade val="67500"/>
                  <a:satMod val="115000"/>
                </a:srgbClr>
              </a:gs>
              <a:gs pos="100000">
                <a:srgbClr val="C49632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F00358D8-DBA8-DB4C-B3F9-54CDB395F117}"/>
              </a:ext>
            </a:extLst>
          </p:cNvPr>
          <p:cNvSpPr/>
          <p:nvPr/>
        </p:nvSpPr>
        <p:spPr>
          <a:xfrm rot="478674">
            <a:off x="8760284" y="1355369"/>
            <a:ext cx="3670204" cy="5273456"/>
          </a:xfrm>
          <a:prstGeom prst="rtTriangle">
            <a:avLst/>
          </a:prstGeom>
          <a:gradFill flip="none" rotWithShape="1">
            <a:gsLst>
              <a:gs pos="0">
                <a:srgbClr val="C49632">
                  <a:tint val="66000"/>
                  <a:satMod val="160000"/>
                </a:srgbClr>
              </a:gs>
              <a:gs pos="50000">
                <a:srgbClr val="C49632">
                  <a:tint val="44500"/>
                  <a:satMod val="160000"/>
                </a:srgbClr>
              </a:gs>
              <a:gs pos="100000">
                <a:srgbClr val="C49632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9986"/>
            <a:ext cx="3414532" cy="8568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E5F0D2-C93F-0B4F-B43B-7670E2342512}"/>
              </a:ext>
            </a:extLst>
          </p:cNvPr>
          <p:cNvSpPr txBox="1"/>
          <p:nvPr/>
        </p:nvSpPr>
        <p:spPr>
          <a:xfrm>
            <a:off x="3264062" y="3025175"/>
            <a:ext cx="8039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81831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71</Words>
  <Application>Microsoft Office PowerPoint</Application>
  <PresentationFormat>Widescreen</PresentationFormat>
  <Paragraphs>18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GIDM</cp:lastModifiedBy>
  <cp:revision>5</cp:revision>
  <dcterms:created xsi:type="dcterms:W3CDTF">2022-02-11T09:52:33Z</dcterms:created>
  <dcterms:modified xsi:type="dcterms:W3CDTF">2022-09-23T08:16:46Z</dcterms:modified>
</cp:coreProperties>
</file>